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89" r:id="rId4"/>
    <p:sldMasterId id="2147483690" r:id="rId5"/>
    <p:sldMasterId id="214748369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5" Type="http://schemas.openxmlformats.org/officeDocument/2006/relationships/slideMaster" Target="slideMasters/slideMaster2.xml"/><Relationship Id="rId19" Type="http://schemas.openxmlformats.org/officeDocument/2006/relationships/slide" Target="slides/slide12.xml"/><Relationship Id="rId6" Type="http://schemas.openxmlformats.org/officeDocument/2006/relationships/slideMaster" Target="slideMasters/slideMaster3.xml"/><Relationship Id="rId18" Type="http://schemas.openxmlformats.org/officeDocument/2006/relationships/slide" Target="slides/slide1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0.png>
</file>

<file path=ppt/media/image21.png>
</file>

<file path=ppt/media/image22.png>
</file>

<file path=ppt/media/image23.jpg>
</file>

<file path=ppt/media/image24.png>
</file>

<file path=ppt/media/image25.jpg>
</file>

<file path=ppt/media/image26.jpg>
</file>

<file path=ppt/media/image27.png>
</file>

<file path=ppt/media/image28.jp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forbes.com/sites/kalevleetaru/2019/01/15/why-machine-learning-needs-semantics-not-just-statistics/?sh=7c60c70a77b5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emedicinehealth.com/bacterial_pneumonia/article_em.htm" TargetMode="External"/><Relationship Id="rId3" Type="http://schemas.openxmlformats.org/officeDocument/2006/relationships/hyperlink" Target="https://www.cdc.gov/nchs/fastats/deaths.htm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kaggle.com/datasets/paultimothymooney/chest-xray-pneumonia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kaggle.com/datasets/paultimothymooney/chest-xray-pneumonia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ata.mendeley.com/datasets/2fxz4px6d8/4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1429cc22e4f_2_45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g1429cc22e4f_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429cc22e4f_2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5" name="Google Shape;335;g1429cc22e4f_2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429cc22e4f_2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7" name="Google Shape;347;g1429cc22e4f_2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"/>
              <a:buFont typeface="Arial"/>
              <a:buNone/>
            </a:pPr>
            <a:r>
              <a:rPr lang="en-CA" sz="600" u="sng">
                <a:solidFill>
                  <a:srgbClr val="0097A7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https://www.forbes.com/sites/kalevleetaru/2019/01/15/why-machine-learning-needs-semantics-not-just-statistics/?sh=7c60c70a77b5</a:t>
            </a:r>
            <a:r>
              <a:rPr lang="en-CA" sz="600">
                <a:solidFill>
                  <a:schemeClr val="dk1"/>
                </a:solidFill>
              </a:rPr>
              <a:t> </a:t>
            </a:r>
            <a:endParaRPr sz="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1429cc22e4f_2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5" name="Google Shape;355;g1429cc22e4f_2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429cc22e4f_2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1" name="Google Shape;271;g1429cc22e4f_2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429cc22e4f_2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8" name="Google Shape;278;g1429cc22e4f_2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CA" u="sng">
                <a:solidFill>
                  <a:schemeClr val="hlink"/>
                </a:solidFill>
                <a:hlinkClick r:id="rId2"/>
              </a:rPr>
              <a:t>https://www.emedicinehealth.com/bacterial_pneumonia/article_em.htm</a:t>
            </a:r>
            <a:r>
              <a:rPr lang="en-CA"/>
              <a:t>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CA" u="sng">
                <a:solidFill>
                  <a:schemeClr val="hlink"/>
                </a:solidFill>
                <a:hlinkClick r:id="rId3"/>
              </a:rPr>
              <a:t>https://www.cdc.gov/nchs/fastats/deaths.htm</a:t>
            </a:r>
            <a:r>
              <a:rPr lang="en-CA"/>
              <a:t>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429cc22e4f_2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g1429cc22e4f_2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CA" u="sng">
                <a:solidFill>
                  <a:schemeClr val="hlink"/>
                </a:solidFill>
                <a:hlinkClick r:id="rId2"/>
              </a:rPr>
              <a:t>https://www.kaggle.com/datasets/paultimothymooney/chest-xray-pneumonia</a:t>
            </a:r>
            <a:r>
              <a:rPr lang="en-CA"/>
              <a:t>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429cc22e4f_2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8" name="Google Shape;298;g1429cc22e4f_2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u="sng">
                <a:solidFill>
                  <a:schemeClr val="hlink"/>
                </a:solidFill>
                <a:hlinkClick r:id="rId2"/>
              </a:rPr>
              <a:t>https://www.kaggle.com/datasets/paultimothymooney/chest-xray-pneumonia</a:t>
            </a:r>
            <a:r>
              <a:rPr lang="en-CA">
                <a:solidFill>
                  <a:schemeClr val="dk1"/>
                </a:solidFill>
              </a:rPr>
              <a:t> </a:t>
            </a:r>
            <a:endParaRPr sz="12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429cc22e4f_2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5" name="Google Shape;305;g1429cc22e4f_2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429cc22e4f_2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" name="Google Shape;313;g1429cc22e4f_2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1429cc22e4f_2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0" name="Google Shape;320;g1429cc22e4f_2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1429cc22e4f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1429cc22e4f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1400" u="sng">
                <a:solidFill>
                  <a:srgbClr val="0097A7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https://data.mendeley.com/datasets/2fxz4px6d8/4</a:t>
            </a:r>
            <a:r>
              <a:rPr lang="en-CA" sz="1400">
                <a:solidFill>
                  <a:schemeClr val="dk1"/>
                </a:solidFill>
              </a:rPr>
              <a:t> 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Relationship Id="rId3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Relationship Id="rId3" Type="http://schemas.openxmlformats.org/officeDocument/2006/relationships/image" Target="../media/image5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4.png"/><Relationship Id="rId3" Type="http://schemas.openxmlformats.org/officeDocument/2006/relationships/image" Target="../media/image4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Relationship Id="rId3" Type="http://schemas.openxmlformats.org/officeDocument/2006/relationships/image" Target="../media/image6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Relationship Id="rId3" Type="http://schemas.openxmlformats.org/officeDocument/2006/relationships/image" Target="../media/image19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Relationship Id="rId3" Type="http://schemas.openxmlformats.org/officeDocument/2006/relationships/image" Target="../media/image19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png"/><Relationship Id="rId3" Type="http://schemas.openxmlformats.org/officeDocument/2006/relationships/image" Target="../media/image19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自定义布局">
  <p:cSld name="AUTOLAYOUT">
    <p:bg>
      <p:bgPr>
        <a:solidFill>
          <a:srgbClr val="FFFFFF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" name="Google Shape;97;p25"/>
          <p:cNvGrpSpPr/>
          <p:nvPr/>
        </p:nvGrpSpPr>
        <p:grpSpPr>
          <a:xfrm>
            <a:off x="4870649" y="2121826"/>
            <a:ext cx="3764843" cy="64502"/>
            <a:chOff x="595675" y="2820050"/>
            <a:chExt cx="7952774" cy="64502"/>
          </a:xfrm>
        </p:grpSpPr>
        <p:sp>
          <p:nvSpPr>
            <p:cNvPr id="98" name="Google Shape;98;p25"/>
            <p:cNvSpPr/>
            <p:nvPr/>
          </p:nvSpPr>
          <p:spPr>
            <a:xfrm>
              <a:off x="2186208" y="2820050"/>
              <a:ext cx="1620000" cy="64500"/>
            </a:xfrm>
            <a:prstGeom prst="rect">
              <a:avLst/>
            </a:prstGeom>
            <a:solidFill>
              <a:srgbClr val="D6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25"/>
            <p:cNvSpPr/>
            <p:nvPr/>
          </p:nvSpPr>
          <p:spPr>
            <a:xfrm>
              <a:off x="3776784" y="2820050"/>
              <a:ext cx="1620000" cy="64500"/>
            </a:xfrm>
            <a:prstGeom prst="rect">
              <a:avLst/>
            </a:prstGeom>
            <a:solidFill>
              <a:srgbClr val="F77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5"/>
            <p:cNvSpPr/>
            <p:nvPr/>
          </p:nvSpPr>
          <p:spPr>
            <a:xfrm>
              <a:off x="5373056" y="2820052"/>
              <a:ext cx="1596300" cy="64500"/>
            </a:xfrm>
            <a:prstGeom prst="rect">
              <a:avLst/>
            </a:prstGeom>
            <a:solidFill>
              <a:srgbClr val="FCBF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5"/>
            <p:cNvSpPr/>
            <p:nvPr/>
          </p:nvSpPr>
          <p:spPr>
            <a:xfrm>
              <a:off x="595675" y="2820050"/>
              <a:ext cx="1590600" cy="64500"/>
            </a:xfrm>
            <a:prstGeom prst="rect">
              <a:avLst/>
            </a:prstGeom>
            <a:solidFill>
              <a:srgbClr val="0030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25"/>
            <p:cNvSpPr/>
            <p:nvPr/>
          </p:nvSpPr>
          <p:spPr>
            <a:xfrm>
              <a:off x="6957849" y="2820050"/>
              <a:ext cx="1590600" cy="64500"/>
            </a:xfrm>
            <a:prstGeom prst="rect">
              <a:avLst/>
            </a:prstGeom>
            <a:solidFill>
              <a:srgbClr val="EAE2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25"/>
          <p:cNvSpPr txBox="1"/>
          <p:nvPr>
            <p:ph type="title"/>
          </p:nvPr>
        </p:nvSpPr>
        <p:spPr>
          <a:xfrm>
            <a:off x="4771875" y="545025"/>
            <a:ext cx="3880800" cy="143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4" name="Google Shape;104;p25"/>
          <p:cNvSpPr txBox="1"/>
          <p:nvPr>
            <p:ph idx="1" type="body"/>
          </p:nvPr>
        </p:nvSpPr>
        <p:spPr>
          <a:xfrm>
            <a:off x="4771875" y="2324775"/>
            <a:ext cx="3880800" cy="22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5" name="Google Shape;105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末尾幻灯片">
  <p:cSld name="末尾幻灯片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64881" y="926832"/>
            <a:ext cx="4114800" cy="3289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8631" y="1861661"/>
            <a:ext cx="1635919" cy="1206818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7"/>
          <p:cNvSpPr txBox="1"/>
          <p:nvPr>
            <p:ph type="title"/>
          </p:nvPr>
        </p:nvSpPr>
        <p:spPr>
          <a:xfrm>
            <a:off x="257655" y="1665530"/>
            <a:ext cx="4672867" cy="134681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0000" spcFirstLastPara="1" rIns="90000" wrap="square" tIns="46800">
            <a:normAutofit/>
          </a:bodyPr>
          <a:lstStyle>
            <a:lvl1pPr lv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950"/>
              <a:buFont typeface="Arial"/>
              <a:buNone/>
              <a:defRPr b="1" i="1" sz="49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7"/>
          <p:cNvSpPr txBox="1"/>
          <p:nvPr>
            <p:ph idx="10" type="dt"/>
          </p:nvPr>
        </p:nvSpPr>
        <p:spPr>
          <a:xfrm>
            <a:off x="659807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7"/>
          <p:cNvSpPr txBox="1"/>
          <p:nvPr>
            <p:ph idx="11" type="ftr"/>
          </p:nvPr>
        </p:nvSpPr>
        <p:spPr>
          <a:xfrm>
            <a:off x="3087000" y="4762375"/>
            <a:ext cx="2970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7"/>
          <p:cNvSpPr txBox="1"/>
          <p:nvPr>
            <p:ph idx="12" type="sldNum"/>
          </p:nvPr>
        </p:nvSpPr>
        <p:spPr>
          <a:xfrm>
            <a:off x="6457950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幻灯片">
  <p:cSld name="标题幻灯片">
    <p:bg>
      <p:bgPr>
        <a:gradFill>
          <a:gsLst>
            <a:gs pos="0">
              <a:srgbClr val="2080DD"/>
            </a:gs>
            <a:gs pos="43000">
              <a:srgbClr val="0E2848"/>
            </a:gs>
            <a:gs pos="100000">
              <a:srgbClr val="0E2848"/>
            </a:gs>
          </a:gsLst>
          <a:lin ang="2700000" scaled="0"/>
        </a:gra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2891" y="272415"/>
            <a:ext cx="4554379" cy="3644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75734" y="0"/>
            <a:ext cx="1318260" cy="926306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8"/>
          <p:cNvSpPr txBox="1"/>
          <p:nvPr>
            <p:ph type="ctrTitle"/>
          </p:nvPr>
        </p:nvSpPr>
        <p:spPr>
          <a:xfrm>
            <a:off x="4083083" y="3027508"/>
            <a:ext cx="4457699" cy="655151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i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8"/>
          <p:cNvSpPr txBox="1"/>
          <p:nvPr>
            <p:ph idx="10" type="dt"/>
          </p:nvPr>
        </p:nvSpPr>
        <p:spPr>
          <a:xfrm>
            <a:off x="659807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8"/>
          <p:cNvSpPr txBox="1"/>
          <p:nvPr>
            <p:ph idx="11" type="ftr"/>
          </p:nvPr>
        </p:nvSpPr>
        <p:spPr>
          <a:xfrm>
            <a:off x="3087000" y="4762375"/>
            <a:ext cx="2970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8"/>
          <p:cNvSpPr txBox="1"/>
          <p:nvPr>
            <p:ph idx="12" type="sldNum"/>
          </p:nvPr>
        </p:nvSpPr>
        <p:spPr>
          <a:xfrm>
            <a:off x="6457950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标题和内容" type="obj">
  <p:cSld name="OBJECT">
    <p:bg>
      <p:bgPr>
        <a:solidFill>
          <a:schemeClr val="lt2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9"/>
          <p:cNvSpPr txBox="1"/>
          <p:nvPr>
            <p:ph type="title"/>
          </p:nvPr>
        </p:nvSpPr>
        <p:spPr>
          <a:xfrm>
            <a:off x="502412" y="332426"/>
            <a:ext cx="8139178" cy="331473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29"/>
          <p:cNvSpPr txBox="1"/>
          <p:nvPr>
            <p:ph idx="1" type="body"/>
          </p:nvPr>
        </p:nvSpPr>
        <p:spPr>
          <a:xfrm>
            <a:off x="502412" y="714381"/>
            <a:ext cx="8139178" cy="404168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304800" lvl="0" marL="457200" marR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1" name="Google Shape;131;p29"/>
          <p:cNvSpPr txBox="1"/>
          <p:nvPr>
            <p:ph idx="10" type="dt"/>
          </p:nvPr>
        </p:nvSpPr>
        <p:spPr>
          <a:xfrm>
            <a:off x="659807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9"/>
          <p:cNvSpPr txBox="1"/>
          <p:nvPr>
            <p:ph idx="11" type="ftr"/>
          </p:nvPr>
        </p:nvSpPr>
        <p:spPr>
          <a:xfrm>
            <a:off x="3087000" y="4762375"/>
            <a:ext cx="2970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9"/>
          <p:cNvSpPr txBox="1"/>
          <p:nvPr>
            <p:ph idx="12" type="sldNum"/>
          </p:nvPr>
        </p:nvSpPr>
        <p:spPr>
          <a:xfrm>
            <a:off x="6457950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节标题" type="secHead">
  <p:cSld name="SECTION_HEADER">
    <p:bg>
      <p:bgPr>
        <a:gradFill>
          <a:gsLst>
            <a:gs pos="0">
              <a:srgbClr val="2080DD"/>
            </a:gs>
            <a:gs pos="38000">
              <a:srgbClr val="0E2848"/>
            </a:gs>
            <a:gs pos="100000">
              <a:srgbClr val="0E2848"/>
            </a:gs>
          </a:gsLst>
          <a:lin ang="2700000" scaled="0"/>
        </a:gra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0"/>
          <p:cNvSpPr/>
          <p:nvPr/>
        </p:nvSpPr>
        <p:spPr>
          <a:xfrm>
            <a:off x="1906429" y="476"/>
            <a:ext cx="5331619" cy="5143024"/>
          </a:xfrm>
          <a:prstGeom prst="rect">
            <a:avLst/>
          </a:prstGeom>
          <a:solidFill>
            <a:schemeClr val="lt2">
              <a:alpha val="33725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6" name="Google Shape;136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1047750"/>
            <a:ext cx="1906160" cy="304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37840" y="1047750"/>
            <a:ext cx="1906160" cy="304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30"/>
          <p:cNvSpPr txBox="1"/>
          <p:nvPr>
            <p:ph type="title"/>
          </p:nvPr>
        </p:nvSpPr>
        <p:spPr>
          <a:xfrm>
            <a:off x="2933315" y="2387231"/>
            <a:ext cx="3284789" cy="5408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30"/>
          <p:cNvSpPr txBox="1"/>
          <p:nvPr>
            <p:ph idx="1" type="body"/>
          </p:nvPr>
        </p:nvSpPr>
        <p:spPr>
          <a:xfrm>
            <a:off x="2933315" y="2964295"/>
            <a:ext cx="3284789" cy="858495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0">
            <a:normAutofit/>
          </a:bodyPr>
          <a:lstStyle>
            <a:lvl1pPr indent="-228600" lvl="0" marL="45720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0" i="0" sz="12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  <a:lvl2pPr indent="-228600" lvl="1" marL="9144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1350"/>
              <a:buNone/>
              <a:defRPr sz="135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1" name="Google Shape;141;p30"/>
          <p:cNvSpPr txBox="1"/>
          <p:nvPr>
            <p:ph idx="10" type="dt"/>
          </p:nvPr>
        </p:nvSpPr>
        <p:spPr>
          <a:xfrm>
            <a:off x="659807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30"/>
          <p:cNvSpPr txBox="1"/>
          <p:nvPr>
            <p:ph idx="11" type="ftr"/>
          </p:nvPr>
        </p:nvSpPr>
        <p:spPr>
          <a:xfrm>
            <a:off x="3087000" y="4762375"/>
            <a:ext cx="2970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30"/>
          <p:cNvSpPr txBox="1"/>
          <p:nvPr>
            <p:ph idx="12" type="sldNum"/>
          </p:nvPr>
        </p:nvSpPr>
        <p:spPr>
          <a:xfrm>
            <a:off x="6457950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两栏内容" type="twoObj">
  <p:cSld name="TWO_OBJECTS">
    <p:bg>
      <p:bgPr>
        <a:solidFill>
          <a:schemeClr val="lt2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 txBox="1"/>
          <p:nvPr>
            <p:ph type="title"/>
          </p:nvPr>
        </p:nvSpPr>
        <p:spPr>
          <a:xfrm>
            <a:off x="502412" y="332426"/>
            <a:ext cx="8139178" cy="331473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31"/>
          <p:cNvSpPr txBox="1"/>
          <p:nvPr>
            <p:ph idx="1" type="body"/>
          </p:nvPr>
        </p:nvSpPr>
        <p:spPr>
          <a:xfrm>
            <a:off x="502448" y="714381"/>
            <a:ext cx="3962432" cy="404168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304800" lvl="0" marL="457200" marR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7" name="Google Shape;147;p31"/>
          <p:cNvSpPr txBox="1"/>
          <p:nvPr>
            <p:ph idx="2" type="body"/>
          </p:nvPr>
        </p:nvSpPr>
        <p:spPr>
          <a:xfrm>
            <a:off x="4679158" y="714381"/>
            <a:ext cx="3962432" cy="404168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3048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sz="12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8" name="Google Shape;148;p31"/>
          <p:cNvSpPr txBox="1"/>
          <p:nvPr>
            <p:ph idx="10" type="dt"/>
          </p:nvPr>
        </p:nvSpPr>
        <p:spPr>
          <a:xfrm>
            <a:off x="659807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31"/>
          <p:cNvSpPr txBox="1"/>
          <p:nvPr>
            <p:ph idx="11" type="ftr"/>
          </p:nvPr>
        </p:nvSpPr>
        <p:spPr>
          <a:xfrm>
            <a:off x="3087000" y="4762375"/>
            <a:ext cx="2970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31"/>
          <p:cNvSpPr txBox="1"/>
          <p:nvPr>
            <p:ph idx="12" type="sldNum"/>
          </p:nvPr>
        </p:nvSpPr>
        <p:spPr>
          <a:xfrm>
            <a:off x="6457950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比较" type="twoTxTwoObj">
  <p:cSld name="TWO_OBJECTS_WITH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/>
          <p:nvPr>
            <p:ph type="title"/>
          </p:nvPr>
        </p:nvSpPr>
        <p:spPr>
          <a:xfrm>
            <a:off x="502412" y="332426"/>
            <a:ext cx="8139178" cy="331473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32"/>
          <p:cNvSpPr txBox="1"/>
          <p:nvPr>
            <p:ph idx="1" type="body"/>
          </p:nvPr>
        </p:nvSpPr>
        <p:spPr>
          <a:xfrm>
            <a:off x="502448" y="714381"/>
            <a:ext cx="3962432" cy="285752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4" name="Google Shape;154;p32"/>
          <p:cNvSpPr txBox="1"/>
          <p:nvPr>
            <p:ph idx="2" type="body"/>
          </p:nvPr>
        </p:nvSpPr>
        <p:spPr>
          <a:xfrm>
            <a:off x="502444" y="1054894"/>
            <a:ext cx="3962400" cy="3701064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304800" lvl="0" marL="457200" marR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32"/>
          <p:cNvSpPr txBox="1"/>
          <p:nvPr>
            <p:ph idx="3" type="body"/>
          </p:nvPr>
        </p:nvSpPr>
        <p:spPr>
          <a:xfrm>
            <a:off x="4676813" y="714381"/>
            <a:ext cx="3962432" cy="285752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228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350"/>
              <a:buNone/>
              <a:defRPr b="1" sz="1350"/>
            </a:lvl3pPr>
            <a:lvl4pPr indent="-228600" lvl="3" marL="18288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56" name="Google Shape;156;p32"/>
          <p:cNvSpPr txBox="1"/>
          <p:nvPr>
            <p:ph idx="4" type="body"/>
          </p:nvPr>
        </p:nvSpPr>
        <p:spPr>
          <a:xfrm>
            <a:off x="4676813" y="1054894"/>
            <a:ext cx="3962432" cy="3701064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304800" lvl="0" marL="457200" marR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7" name="Google Shape;157;p32"/>
          <p:cNvSpPr txBox="1"/>
          <p:nvPr>
            <p:ph idx="10" type="dt"/>
          </p:nvPr>
        </p:nvSpPr>
        <p:spPr>
          <a:xfrm>
            <a:off x="659807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32"/>
          <p:cNvSpPr txBox="1"/>
          <p:nvPr>
            <p:ph idx="11" type="ftr"/>
          </p:nvPr>
        </p:nvSpPr>
        <p:spPr>
          <a:xfrm>
            <a:off x="3087000" y="4762375"/>
            <a:ext cx="2970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9" name="Google Shape;159;p32"/>
          <p:cNvSpPr txBox="1"/>
          <p:nvPr>
            <p:ph idx="12" type="sldNum"/>
          </p:nvPr>
        </p:nvSpPr>
        <p:spPr>
          <a:xfrm>
            <a:off x="6457950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仅标题" type="titleOnly">
  <p:cSld name="TITLE_ONLY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33"/>
          <p:cNvSpPr/>
          <p:nvPr/>
        </p:nvSpPr>
        <p:spPr>
          <a:xfrm>
            <a:off x="2858" y="1361360"/>
            <a:ext cx="9141143" cy="2420779"/>
          </a:xfrm>
          <a:prstGeom prst="rect">
            <a:avLst/>
          </a:prstGeom>
          <a:solidFill>
            <a:srgbClr val="78AAE6">
              <a:alpha val="33725"/>
            </a:srgbClr>
          </a:solidFill>
          <a:ln>
            <a:noFill/>
          </a:ln>
        </p:spPr>
        <p:txBody>
          <a:bodyPr anchorCtr="0" anchor="ctr" bIns="35100" lIns="67500" spcFirstLastPara="1" rIns="67500" wrap="square" tIns="35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" name="Google Shape;163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00" y="3926279"/>
            <a:ext cx="3048000" cy="12172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48000" y="0"/>
            <a:ext cx="3048000" cy="121722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33"/>
          <p:cNvSpPr txBox="1"/>
          <p:nvPr>
            <p:ph type="title"/>
          </p:nvPr>
        </p:nvSpPr>
        <p:spPr>
          <a:xfrm>
            <a:off x="502412" y="332423"/>
            <a:ext cx="8139178" cy="331473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33"/>
          <p:cNvSpPr txBox="1"/>
          <p:nvPr>
            <p:ph idx="10" type="dt"/>
          </p:nvPr>
        </p:nvSpPr>
        <p:spPr>
          <a:xfrm>
            <a:off x="659807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33"/>
          <p:cNvSpPr txBox="1"/>
          <p:nvPr>
            <p:ph idx="11" type="ftr"/>
          </p:nvPr>
        </p:nvSpPr>
        <p:spPr>
          <a:xfrm>
            <a:off x="3087000" y="4762375"/>
            <a:ext cx="2970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33"/>
          <p:cNvSpPr txBox="1"/>
          <p:nvPr>
            <p:ph idx="12" type="sldNum"/>
          </p:nvPr>
        </p:nvSpPr>
        <p:spPr>
          <a:xfrm>
            <a:off x="6457950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空白" type="blank">
  <p:cSld name="BLANK">
    <p:bg>
      <p:bgPr>
        <a:solidFill>
          <a:schemeClr val="lt2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4"/>
          <p:cNvSpPr txBox="1"/>
          <p:nvPr>
            <p:ph idx="10" type="dt"/>
          </p:nvPr>
        </p:nvSpPr>
        <p:spPr>
          <a:xfrm>
            <a:off x="659807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34"/>
          <p:cNvSpPr txBox="1"/>
          <p:nvPr>
            <p:ph idx="11" type="ftr"/>
          </p:nvPr>
        </p:nvSpPr>
        <p:spPr>
          <a:xfrm>
            <a:off x="3087000" y="4762375"/>
            <a:ext cx="2970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34"/>
          <p:cNvSpPr txBox="1"/>
          <p:nvPr>
            <p:ph idx="12" type="sldNum"/>
          </p:nvPr>
        </p:nvSpPr>
        <p:spPr>
          <a:xfrm>
            <a:off x="6457950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图片与标题">
  <p:cSld name="图片与标题">
    <p:bg>
      <p:bgPr>
        <a:solidFill>
          <a:schemeClr val="lt2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5"/>
          <p:cNvSpPr txBox="1"/>
          <p:nvPr>
            <p:ph type="title"/>
          </p:nvPr>
        </p:nvSpPr>
        <p:spPr>
          <a:xfrm>
            <a:off x="502448" y="332426"/>
            <a:ext cx="8139178" cy="331473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35"/>
          <p:cNvSpPr/>
          <p:nvPr>
            <p:ph idx="2" type="pic"/>
          </p:nvPr>
        </p:nvSpPr>
        <p:spPr>
          <a:xfrm>
            <a:off x="502448" y="714381"/>
            <a:ext cx="3962432" cy="4041680"/>
          </a:xfrm>
          <a:prstGeom prst="rect">
            <a:avLst/>
          </a:prstGeom>
          <a:noFill/>
          <a:ln>
            <a:noFill/>
          </a:ln>
        </p:spPr>
      </p:sp>
      <p:sp>
        <p:nvSpPr>
          <p:cNvPr id="176" name="Google Shape;176;p35"/>
          <p:cNvSpPr txBox="1"/>
          <p:nvPr>
            <p:ph idx="1" type="body"/>
          </p:nvPr>
        </p:nvSpPr>
        <p:spPr>
          <a:xfrm>
            <a:off x="4679194" y="714381"/>
            <a:ext cx="3962432" cy="404168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304800" lvl="0" marL="457200" marR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7" name="Google Shape;177;p35"/>
          <p:cNvSpPr txBox="1"/>
          <p:nvPr>
            <p:ph idx="10" type="dt"/>
          </p:nvPr>
        </p:nvSpPr>
        <p:spPr>
          <a:xfrm>
            <a:off x="659807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35"/>
          <p:cNvSpPr txBox="1"/>
          <p:nvPr>
            <p:ph idx="11" type="ftr"/>
          </p:nvPr>
        </p:nvSpPr>
        <p:spPr>
          <a:xfrm>
            <a:off x="3087000" y="4762375"/>
            <a:ext cx="2970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35"/>
          <p:cNvSpPr txBox="1"/>
          <p:nvPr>
            <p:ph idx="12" type="sldNum"/>
          </p:nvPr>
        </p:nvSpPr>
        <p:spPr>
          <a:xfrm>
            <a:off x="6457950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竖排标题与文本" type="vertTitleAndTx">
  <p:cSld name="VERTICAL_TITLE_AND_VERTICAL_TEXT">
    <p:bg>
      <p:bgPr>
        <a:solidFill>
          <a:schemeClr val="lt2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6"/>
          <p:cNvSpPr txBox="1"/>
          <p:nvPr>
            <p:ph type="title"/>
          </p:nvPr>
        </p:nvSpPr>
        <p:spPr>
          <a:xfrm rot="5400000">
            <a:off x="6264130" y="2378602"/>
            <a:ext cx="4041680" cy="713238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6"/>
          <p:cNvSpPr txBox="1"/>
          <p:nvPr>
            <p:ph idx="1" type="body"/>
          </p:nvPr>
        </p:nvSpPr>
        <p:spPr>
          <a:xfrm rot="5400000">
            <a:off x="2167142" y="-950323"/>
            <a:ext cx="4041680" cy="7371076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3048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3" name="Google Shape;183;p36"/>
          <p:cNvSpPr txBox="1"/>
          <p:nvPr>
            <p:ph idx="10" type="dt"/>
          </p:nvPr>
        </p:nvSpPr>
        <p:spPr>
          <a:xfrm>
            <a:off x="659807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36"/>
          <p:cNvSpPr txBox="1"/>
          <p:nvPr>
            <p:ph idx="11" type="ftr"/>
          </p:nvPr>
        </p:nvSpPr>
        <p:spPr>
          <a:xfrm>
            <a:off x="3087000" y="4762375"/>
            <a:ext cx="2970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36"/>
          <p:cNvSpPr txBox="1"/>
          <p:nvPr>
            <p:ph idx="12" type="sldNum"/>
          </p:nvPr>
        </p:nvSpPr>
        <p:spPr>
          <a:xfrm>
            <a:off x="6457950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内容">
  <p:cSld name="内容">
    <p:bg>
      <p:bgPr>
        <a:solidFill>
          <a:schemeClr val="lt2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7"/>
          <p:cNvSpPr txBox="1"/>
          <p:nvPr>
            <p:ph idx="10" type="dt"/>
          </p:nvPr>
        </p:nvSpPr>
        <p:spPr>
          <a:xfrm>
            <a:off x="659807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8" name="Google Shape;188;p37"/>
          <p:cNvSpPr txBox="1"/>
          <p:nvPr>
            <p:ph idx="11" type="ftr"/>
          </p:nvPr>
        </p:nvSpPr>
        <p:spPr>
          <a:xfrm>
            <a:off x="3087000" y="4762375"/>
            <a:ext cx="2970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37"/>
          <p:cNvSpPr txBox="1"/>
          <p:nvPr>
            <p:ph idx="12" type="sldNum"/>
          </p:nvPr>
        </p:nvSpPr>
        <p:spPr>
          <a:xfrm>
            <a:off x="6457950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  <p:sp>
        <p:nvSpPr>
          <p:cNvPr id="190" name="Google Shape;190;p37"/>
          <p:cNvSpPr txBox="1"/>
          <p:nvPr>
            <p:ph idx="1" type="body"/>
          </p:nvPr>
        </p:nvSpPr>
        <p:spPr>
          <a:xfrm>
            <a:off x="502448" y="714381"/>
            <a:ext cx="8139178" cy="404168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3048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/>
            </a:lvl1pPr>
            <a:lvl2pPr indent="-304800" lvl="1" marL="9144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/>
            </a:lvl2pPr>
            <a:lvl3pPr indent="-304800" lvl="2" marL="13716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/>
            </a:lvl3pPr>
            <a:lvl4pPr indent="-304800" lvl="3" marL="18288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/>
            </a:lvl4pPr>
            <a:lvl5pPr indent="-304800" lvl="4" marL="22860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通用">
  <p:cSld name="通用">
    <p:bg>
      <p:bgPr>
        <a:solidFill>
          <a:schemeClr val="lt2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438" y="4307681"/>
            <a:ext cx="857250" cy="6643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7699" y="4386739"/>
            <a:ext cx="857250" cy="719138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8"/>
          <p:cNvSpPr txBox="1"/>
          <p:nvPr>
            <p:ph type="title"/>
          </p:nvPr>
        </p:nvSpPr>
        <p:spPr>
          <a:xfrm>
            <a:off x="502412" y="332423"/>
            <a:ext cx="8139178" cy="331473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38"/>
          <p:cNvSpPr txBox="1"/>
          <p:nvPr>
            <p:ph idx="10" type="dt"/>
          </p:nvPr>
        </p:nvSpPr>
        <p:spPr>
          <a:xfrm>
            <a:off x="659807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38"/>
          <p:cNvSpPr txBox="1"/>
          <p:nvPr>
            <p:ph idx="11" type="ftr"/>
          </p:nvPr>
        </p:nvSpPr>
        <p:spPr>
          <a:xfrm>
            <a:off x="3087000" y="4762375"/>
            <a:ext cx="2970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7" name="Google Shape;197;p38"/>
          <p:cNvSpPr txBox="1"/>
          <p:nvPr>
            <p:ph idx="12" type="sldNum"/>
          </p:nvPr>
        </p:nvSpPr>
        <p:spPr>
          <a:xfrm>
            <a:off x="6457950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相框">
  <p:cSld name="相框">
    <p:bg>
      <p:bgPr>
        <a:solidFill>
          <a:schemeClr val="lt2"/>
        </a:soli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9"/>
          <p:cNvSpPr/>
          <p:nvPr/>
        </p:nvSpPr>
        <p:spPr>
          <a:xfrm>
            <a:off x="219600" y="228150"/>
            <a:ext cx="8704800" cy="4687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35100" lIns="67500" spcFirstLastPara="1" rIns="67500" wrap="square" tIns="35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0" name="Google Shape;200;p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0477" y="0"/>
            <a:ext cx="1263968" cy="9367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69066" y="3982403"/>
            <a:ext cx="1321594" cy="1096804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9"/>
          <p:cNvSpPr txBox="1"/>
          <p:nvPr>
            <p:ph idx="1" type="body"/>
          </p:nvPr>
        </p:nvSpPr>
        <p:spPr>
          <a:xfrm>
            <a:off x="960835" y="1622700"/>
            <a:ext cx="7219950" cy="25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3048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3" name="Google Shape;203;p39"/>
          <p:cNvSpPr txBox="1"/>
          <p:nvPr>
            <p:ph idx="11" type="ftr"/>
          </p:nvPr>
        </p:nvSpPr>
        <p:spPr>
          <a:xfrm>
            <a:off x="3087000" y="4762375"/>
            <a:ext cx="2970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39"/>
          <p:cNvSpPr txBox="1"/>
          <p:nvPr>
            <p:ph idx="10" type="dt"/>
          </p:nvPr>
        </p:nvSpPr>
        <p:spPr>
          <a:xfrm>
            <a:off x="659807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39"/>
          <p:cNvSpPr txBox="1"/>
          <p:nvPr>
            <p:ph idx="12" type="sldNum"/>
          </p:nvPr>
        </p:nvSpPr>
        <p:spPr>
          <a:xfrm>
            <a:off x="6457950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  <p:sp>
        <p:nvSpPr>
          <p:cNvPr id="206" name="Google Shape;206;p39"/>
          <p:cNvSpPr txBox="1"/>
          <p:nvPr>
            <p:ph type="title"/>
          </p:nvPr>
        </p:nvSpPr>
        <p:spPr>
          <a:xfrm>
            <a:off x="961200" y="936900"/>
            <a:ext cx="7219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左右">
  <p:cSld name="左右">
    <p:bg>
      <p:bgPr>
        <a:solidFill>
          <a:schemeClr val="lt2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0"/>
          <p:cNvSpPr/>
          <p:nvPr/>
        </p:nvSpPr>
        <p:spPr>
          <a:xfrm>
            <a:off x="0" y="0"/>
            <a:ext cx="3617595" cy="5149691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35100" lIns="67500" spcFirstLastPara="1" rIns="67500" wrap="square" tIns="35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" name="Google Shape;209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36744" y="28099"/>
            <a:ext cx="857250" cy="6643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006" y="4224338"/>
            <a:ext cx="1085850" cy="919163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40"/>
          <p:cNvSpPr txBox="1"/>
          <p:nvPr>
            <p:ph type="title"/>
          </p:nvPr>
        </p:nvSpPr>
        <p:spPr>
          <a:xfrm>
            <a:off x="437400" y="577800"/>
            <a:ext cx="2970000" cy="66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40"/>
          <p:cNvSpPr txBox="1"/>
          <p:nvPr>
            <p:ph idx="10" type="dt"/>
          </p:nvPr>
        </p:nvSpPr>
        <p:spPr>
          <a:xfrm>
            <a:off x="659807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40"/>
          <p:cNvSpPr txBox="1"/>
          <p:nvPr>
            <p:ph idx="11" type="ftr"/>
          </p:nvPr>
        </p:nvSpPr>
        <p:spPr>
          <a:xfrm>
            <a:off x="3087000" y="4762375"/>
            <a:ext cx="2970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40"/>
          <p:cNvSpPr txBox="1"/>
          <p:nvPr>
            <p:ph idx="12" type="sldNum"/>
          </p:nvPr>
        </p:nvSpPr>
        <p:spPr>
          <a:xfrm>
            <a:off x="6457950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  <p:sp>
        <p:nvSpPr>
          <p:cNvPr id="215" name="Google Shape;215;p40"/>
          <p:cNvSpPr txBox="1"/>
          <p:nvPr>
            <p:ph idx="1" type="body"/>
          </p:nvPr>
        </p:nvSpPr>
        <p:spPr>
          <a:xfrm>
            <a:off x="440100" y="1323000"/>
            <a:ext cx="2967300" cy="30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3048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6" name="Google Shape;216;p40"/>
          <p:cNvSpPr txBox="1"/>
          <p:nvPr>
            <p:ph idx="2" type="body"/>
          </p:nvPr>
        </p:nvSpPr>
        <p:spPr>
          <a:xfrm>
            <a:off x="3825900" y="577454"/>
            <a:ext cx="4860000" cy="3815953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3048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上下">
  <p:cSld name="上下">
    <p:bg>
      <p:bgPr>
        <a:solidFill>
          <a:schemeClr val="lt2"/>
        </a:solid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1"/>
          <p:cNvSpPr/>
          <p:nvPr/>
        </p:nvSpPr>
        <p:spPr>
          <a:xfrm>
            <a:off x="0" y="0"/>
            <a:ext cx="9144000" cy="199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35100" lIns="67500" spcFirstLastPara="1" rIns="67500" wrap="square" tIns="35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9" name="Google Shape;219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857250" cy="6643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86750" y="0"/>
            <a:ext cx="857250" cy="719138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41"/>
          <p:cNvSpPr txBox="1"/>
          <p:nvPr>
            <p:ph type="title"/>
          </p:nvPr>
        </p:nvSpPr>
        <p:spPr>
          <a:xfrm>
            <a:off x="459000" y="585900"/>
            <a:ext cx="8232300" cy="4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50"/>
              <a:buFont typeface="Arial"/>
              <a:buNone/>
              <a:defRPr sz="255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41"/>
          <p:cNvSpPr txBox="1"/>
          <p:nvPr>
            <p:ph idx="10" type="dt"/>
          </p:nvPr>
        </p:nvSpPr>
        <p:spPr>
          <a:xfrm>
            <a:off x="659807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41"/>
          <p:cNvSpPr txBox="1"/>
          <p:nvPr>
            <p:ph idx="11" type="ftr"/>
          </p:nvPr>
        </p:nvSpPr>
        <p:spPr>
          <a:xfrm>
            <a:off x="3087000" y="4762375"/>
            <a:ext cx="2970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41"/>
          <p:cNvSpPr txBox="1"/>
          <p:nvPr>
            <p:ph idx="12" type="sldNum"/>
          </p:nvPr>
        </p:nvSpPr>
        <p:spPr>
          <a:xfrm>
            <a:off x="6457950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  <p:sp>
        <p:nvSpPr>
          <p:cNvPr id="225" name="Google Shape;225;p41"/>
          <p:cNvSpPr txBox="1"/>
          <p:nvPr>
            <p:ph idx="1" type="body"/>
          </p:nvPr>
        </p:nvSpPr>
        <p:spPr>
          <a:xfrm>
            <a:off x="459000" y="1244700"/>
            <a:ext cx="8231981" cy="6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304800" lvl="0" marL="45720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6" name="Google Shape;226;p41"/>
          <p:cNvSpPr txBox="1"/>
          <p:nvPr>
            <p:ph idx="2" type="body"/>
          </p:nvPr>
        </p:nvSpPr>
        <p:spPr>
          <a:xfrm>
            <a:off x="459581" y="2106000"/>
            <a:ext cx="8224200" cy="25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3048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下上">
  <p:cSld name="下上">
    <p:bg>
      <p:bgPr>
        <a:solidFill>
          <a:schemeClr val="lt2"/>
        </a:soli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2"/>
          <p:cNvSpPr/>
          <p:nvPr/>
        </p:nvSpPr>
        <p:spPr>
          <a:xfrm>
            <a:off x="0" y="3771901"/>
            <a:ext cx="9144000" cy="13715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35100" lIns="67500" spcFirstLastPara="1" rIns="67500" wrap="square" tIns="35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9" name="Google Shape;229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857250" cy="6643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86750" y="0"/>
            <a:ext cx="857250" cy="719138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42"/>
          <p:cNvSpPr txBox="1"/>
          <p:nvPr>
            <p:ph type="title"/>
          </p:nvPr>
        </p:nvSpPr>
        <p:spPr>
          <a:xfrm>
            <a:off x="453600" y="502200"/>
            <a:ext cx="8232300" cy="42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None/>
              <a:defRPr sz="225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42"/>
          <p:cNvSpPr txBox="1"/>
          <p:nvPr>
            <p:ph idx="10" type="dt"/>
          </p:nvPr>
        </p:nvSpPr>
        <p:spPr>
          <a:xfrm>
            <a:off x="659807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42"/>
          <p:cNvSpPr txBox="1"/>
          <p:nvPr>
            <p:ph idx="11" type="ftr"/>
          </p:nvPr>
        </p:nvSpPr>
        <p:spPr>
          <a:xfrm>
            <a:off x="3087000" y="4762375"/>
            <a:ext cx="2970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42"/>
          <p:cNvSpPr txBox="1"/>
          <p:nvPr>
            <p:ph idx="12" type="sldNum"/>
          </p:nvPr>
        </p:nvSpPr>
        <p:spPr>
          <a:xfrm>
            <a:off x="6457950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  <p:sp>
        <p:nvSpPr>
          <p:cNvPr id="235" name="Google Shape;235;p42"/>
          <p:cNvSpPr txBox="1"/>
          <p:nvPr>
            <p:ph idx="1" type="body"/>
          </p:nvPr>
        </p:nvSpPr>
        <p:spPr>
          <a:xfrm>
            <a:off x="453628" y="1260900"/>
            <a:ext cx="8243100" cy="24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3048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6" name="Google Shape;236;p42"/>
          <p:cNvSpPr txBox="1"/>
          <p:nvPr>
            <p:ph idx="2" type="body"/>
          </p:nvPr>
        </p:nvSpPr>
        <p:spPr>
          <a:xfrm>
            <a:off x="445500" y="3885300"/>
            <a:ext cx="8251200" cy="7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3048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导航">
  <p:cSld name="导航">
    <p:bg>
      <p:bgPr>
        <a:solidFill>
          <a:schemeClr val="lt2"/>
        </a:soli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3"/>
          <p:cNvSpPr/>
          <p:nvPr/>
        </p:nvSpPr>
        <p:spPr>
          <a:xfrm>
            <a:off x="0" y="0"/>
            <a:ext cx="9144000" cy="68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35100" lIns="67500" spcFirstLastPara="1" rIns="67500" wrap="square" tIns="35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9" name="Google Shape;239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59128" y="0"/>
            <a:ext cx="884873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438" y="4360069"/>
            <a:ext cx="857250" cy="719138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43"/>
          <p:cNvSpPr txBox="1"/>
          <p:nvPr>
            <p:ph type="title"/>
          </p:nvPr>
        </p:nvSpPr>
        <p:spPr>
          <a:xfrm>
            <a:off x="434700" y="178200"/>
            <a:ext cx="8278200" cy="331473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Arial"/>
              <a:buNone/>
              <a:defRPr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43"/>
          <p:cNvSpPr txBox="1"/>
          <p:nvPr>
            <p:ph idx="10" type="dt"/>
          </p:nvPr>
        </p:nvSpPr>
        <p:spPr>
          <a:xfrm>
            <a:off x="659807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" name="Google Shape;243;p43"/>
          <p:cNvSpPr txBox="1"/>
          <p:nvPr>
            <p:ph idx="11" type="ftr"/>
          </p:nvPr>
        </p:nvSpPr>
        <p:spPr>
          <a:xfrm>
            <a:off x="3087000" y="4762375"/>
            <a:ext cx="2970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43"/>
          <p:cNvSpPr txBox="1"/>
          <p:nvPr>
            <p:ph idx="12" type="sldNum"/>
          </p:nvPr>
        </p:nvSpPr>
        <p:spPr>
          <a:xfrm>
            <a:off x="6457950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  <p:sp>
        <p:nvSpPr>
          <p:cNvPr id="245" name="Google Shape;245;p43"/>
          <p:cNvSpPr txBox="1"/>
          <p:nvPr>
            <p:ph idx="1" type="body"/>
          </p:nvPr>
        </p:nvSpPr>
        <p:spPr>
          <a:xfrm>
            <a:off x="434700" y="1247400"/>
            <a:ext cx="4006800" cy="21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3048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6" name="Google Shape;246;p43"/>
          <p:cNvSpPr txBox="1"/>
          <p:nvPr>
            <p:ph idx="2" type="body"/>
          </p:nvPr>
        </p:nvSpPr>
        <p:spPr>
          <a:xfrm>
            <a:off x="4681800" y="1247400"/>
            <a:ext cx="4025700" cy="21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3048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7" name="Google Shape;247;p43"/>
          <p:cNvSpPr txBox="1"/>
          <p:nvPr>
            <p:ph idx="3" type="body"/>
          </p:nvPr>
        </p:nvSpPr>
        <p:spPr>
          <a:xfrm>
            <a:off x="429300" y="3612600"/>
            <a:ext cx="4006800" cy="5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3048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8" name="Google Shape;248;p43"/>
          <p:cNvSpPr txBox="1"/>
          <p:nvPr>
            <p:ph idx="4" type="body"/>
          </p:nvPr>
        </p:nvSpPr>
        <p:spPr>
          <a:xfrm>
            <a:off x="4689900" y="3609900"/>
            <a:ext cx="4025700" cy="5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304800" lvl="0" marL="45720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腰带">
  <p:cSld name="腰带">
    <p:bg>
      <p:bgPr>
        <a:solidFill>
          <a:schemeClr val="dk2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4"/>
          <p:cNvSpPr/>
          <p:nvPr/>
        </p:nvSpPr>
        <p:spPr>
          <a:xfrm>
            <a:off x="0" y="719418"/>
            <a:ext cx="9144000" cy="370466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35100" lIns="67500" spcFirstLastPara="1" rIns="67500" wrap="square" tIns="35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1" name="Google Shape;251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028700"/>
            <a:ext cx="1975485" cy="152542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flipH="1">
            <a:off x="7168515" y="1028700"/>
            <a:ext cx="1975485" cy="1525429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44"/>
          <p:cNvSpPr txBox="1"/>
          <p:nvPr>
            <p:ph type="title"/>
          </p:nvPr>
        </p:nvSpPr>
        <p:spPr>
          <a:xfrm>
            <a:off x="1142100" y="1004400"/>
            <a:ext cx="6858000" cy="1790100"/>
          </a:xfrm>
          <a:prstGeom prst="rect">
            <a:avLst/>
          </a:prstGeom>
          <a:noFill/>
          <a:ln>
            <a:noFill/>
          </a:ln>
        </p:spPr>
        <p:txBody>
          <a:bodyPr anchorCtr="0" anchor="b" bIns="46800" lIns="90000" spcFirstLastPara="1" rIns="90000" wrap="square" tIns="46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sz="4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44"/>
          <p:cNvSpPr txBox="1"/>
          <p:nvPr>
            <p:ph idx="10" type="dt"/>
          </p:nvPr>
        </p:nvSpPr>
        <p:spPr>
          <a:xfrm>
            <a:off x="659807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5" name="Google Shape;255;p44"/>
          <p:cNvSpPr txBox="1"/>
          <p:nvPr>
            <p:ph idx="11" type="ftr"/>
          </p:nvPr>
        </p:nvSpPr>
        <p:spPr>
          <a:xfrm>
            <a:off x="3087000" y="4762375"/>
            <a:ext cx="2970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44"/>
          <p:cNvSpPr txBox="1"/>
          <p:nvPr>
            <p:ph idx="12" type="sldNum"/>
          </p:nvPr>
        </p:nvSpPr>
        <p:spPr>
          <a:xfrm>
            <a:off x="6457950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  <p:sp>
        <p:nvSpPr>
          <p:cNvPr id="257" name="Google Shape;257;p44"/>
          <p:cNvSpPr txBox="1"/>
          <p:nvPr>
            <p:ph idx="1" type="body"/>
          </p:nvPr>
        </p:nvSpPr>
        <p:spPr>
          <a:xfrm>
            <a:off x="1141810" y="2897100"/>
            <a:ext cx="6858000" cy="12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304800" lvl="0" marL="457200" algn="ctr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•"/>
              <a:defRPr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37.xml"/><Relationship Id="rId17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39.xml"/><Relationship Id="rId5" Type="http://schemas.openxmlformats.org/officeDocument/2006/relationships/slideLayout" Target="../slideLayouts/slideLayout28.xml"/><Relationship Id="rId19" Type="http://schemas.openxmlformats.org/officeDocument/2006/relationships/theme" Target="../theme/theme4.xml"/><Relationship Id="rId6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41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6"/>
          <p:cNvSpPr txBox="1"/>
          <p:nvPr>
            <p:ph type="title"/>
          </p:nvPr>
        </p:nvSpPr>
        <p:spPr>
          <a:xfrm>
            <a:off x="502412" y="332423"/>
            <a:ext cx="8139178" cy="331473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08" name="Google Shape;108;p26"/>
          <p:cNvSpPr txBox="1"/>
          <p:nvPr>
            <p:ph idx="1" type="body"/>
          </p:nvPr>
        </p:nvSpPr>
        <p:spPr>
          <a:xfrm>
            <a:off x="502412" y="714381"/>
            <a:ext cx="8139178" cy="4041680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rmAutofit/>
          </a:bodyPr>
          <a:lstStyle>
            <a:lvl1pPr indent="-30480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3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4325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4325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4325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4325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b="0" i="0" sz="13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" name="Google Shape;109;p26"/>
          <p:cNvSpPr txBox="1"/>
          <p:nvPr>
            <p:ph idx="10" type="dt"/>
          </p:nvPr>
        </p:nvSpPr>
        <p:spPr>
          <a:xfrm>
            <a:off x="659807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0" name="Google Shape;110;p26"/>
          <p:cNvSpPr txBox="1"/>
          <p:nvPr>
            <p:ph idx="11" type="ftr"/>
          </p:nvPr>
        </p:nvSpPr>
        <p:spPr>
          <a:xfrm>
            <a:off x="3087000" y="4762375"/>
            <a:ext cx="2970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1" name="Google Shape;111;p26"/>
          <p:cNvSpPr txBox="1"/>
          <p:nvPr>
            <p:ph idx="12" type="sldNum"/>
          </p:nvPr>
        </p:nvSpPr>
        <p:spPr>
          <a:xfrm>
            <a:off x="6457950" y="4762375"/>
            <a:ext cx="2025000" cy="23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800" lIns="90000" spcFirstLastPara="1" rIns="90000" wrap="square" tIns="46800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9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C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  <p:sldLayoutId id="2147483687" r:id="rId17"/>
    <p:sldLayoutId id="2147483688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7.png"/><Relationship Id="rId4" Type="http://schemas.openxmlformats.org/officeDocument/2006/relationships/image" Target="../media/image2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1.png"/><Relationship Id="rId4" Type="http://schemas.openxmlformats.org/officeDocument/2006/relationships/hyperlink" Target="https://www.forbes.com/sites/kalevleetaru/2019/01/15/why-machine-learning-needs-semantics-not-just-statistics/?sh=7c60c70a77b5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hyperlink" Target="https://www.emedicinehealth.com/bacterial_pneumonia/article_em.htm" TargetMode="External"/><Relationship Id="rId6" Type="http://schemas.openxmlformats.org/officeDocument/2006/relationships/hyperlink" Target="https://www.cdc.gov/nchs/fastats/deaths.htm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jpg"/><Relationship Id="rId4" Type="http://schemas.openxmlformats.org/officeDocument/2006/relationships/image" Target="../media/image25.jpg"/><Relationship Id="rId5" Type="http://schemas.openxmlformats.org/officeDocument/2006/relationships/hyperlink" Target="https://www.kaggle.com/datasets/paultimothymooney/chest-xray-pneumonia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png"/><Relationship Id="rId4" Type="http://schemas.openxmlformats.org/officeDocument/2006/relationships/hyperlink" Target="https://www.kaggle.com/datasets/paultimothymooney/chest-xray-pneumonia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8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0.png"/><Relationship Id="rId4" Type="http://schemas.openxmlformats.org/officeDocument/2006/relationships/hyperlink" Target="https://data.mendeley.com/datasets/2fxz4px6d8/4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5"/>
          <p:cNvSpPr/>
          <p:nvPr/>
        </p:nvSpPr>
        <p:spPr>
          <a:xfrm>
            <a:off x="305389" y="-20"/>
            <a:ext cx="3532840" cy="102891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45"/>
          <p:cNvSpPr/>
          <p:nvPr/>
        </p:nvSpPr>
        <p:spPr>
          <a:xfrm>
            <a:off x="3629104" y="1146000"/>
            <a:ext cx="209124" cy="27353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45"/>
          <p:cNvSpPr/>
          <p:nvPr/>
        </p:nvSpPr>
        <p:spPr>
          <a:xfrm>
            <a:off x="3629104" y="3998453"/>
            <a:ext cx="209124" cy="3513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45"/>
          <p:cNvSpPr/>
          <p:nvPr/>
        </p:nvSpPr>
        <p:spPr>
          <a:xfrm>
            <a:off x="3629104" y="4466890"/>
            <a:ext cx="209124" cy="6770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45"/>
          <p:cNvSpPr txBox="1"/>
          <p:nvPr/>
        </p:nvSpPr>
        <p:spPr>
          <a:xfrm>
            <a:off x="4600575" y="1006306"/>
            <a:ext cx="3857625" cy="157733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47625" spcFirstLastPara="1" rIns="47625" wrap="square" tIns="19050">
            <a:normAutofit fontScale="8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None/>
            </a:pPr>
            <a:r>
              <a:rPr b="1" i="0" lang="en-CA" sz="3200" u="none" cap="none" strike="noStrike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Pneumonia Detection Project Presentation</a:t>
            </a:r>
            <a:endParaRPr b="1" i="0" sz="3200" u="none" cap="none" strike="noStrike">
              <a:solidFill>
                <a:schemeClr val="accen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67" name="Google Shape;267;p45"/>
          <p:cNvSpPr txBox="1"/>
          <p:nvPr/>
        </p:nvSpPr>
        <p:spPr>
          <a:xfrm>
            <a:off x="4600575" y="2811323"/>
            <a:ext cx="3857625" cy="132587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47625" spcFirstLastPara="1" rIns="47625" wrap="square" tIns="19050">
            <a:norm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rPr b="0" i="0" lang="en-CA" sz="2000" u="none" cap="none" strike="noStrike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APS360 Group 29</a:t>
            </a:r>
            <a:endParaRPr b="0" i="0" sz="2000" u="none" cap="none" strike="noStrike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Noto Sans Symbols"/>
              <a:buNone/>
            </a:pPr>
            <a:r>
              <a:rPr b="0" i="0" lang="en-CA" sz="2000" u="none" cap="none" strike="noStrike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Ariana Lin, Haobo Wang, </a:t>
            </a:r>
            <a:r>
              <a:rPr lang="en-CA" sz="2000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Rosalind Wang,</a:t>
            </a:r>
            <a:r>
              <a:rPr b="0" i="0" lang="en-CA" sz="2000" u="none" cap="none" strike="noStrike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Muchen Liu</a:t>
            </a:r>
            <a:endParaRPr b="0" i="0" sz="2000" u="none" cap="none" strike="noStrike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pic>
        <p:nvPicPr>
          <p:cNvPr id="268" name="Google Shape;268;p45"/>
          <p:cNvPicPr preferRelativeResize="0"/>
          <p:nvPr/>
        </p:nvPicPr>
        <p:blipFill rotWithShape="1">
          <a:blip r:embed="rId3">
            <a:alphaModFix/>
          </a:blip>
          <a:srcRect b="0" l="11205" r="13445" t="3011"/>
          <a:stretch/>
        </p:blipFill>
        <p:spPr>
          <a:xfrm>
            <a:off x="306070" y="1028700"/>
            <a:ext cx="3531870" cy="41014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4"/>
          <p:cNvSpPr txBox="1"/>
          <p:nvPr>
            <p:ph type="title"/>
          </p:nvPr>
        </p:nvSpPr>
        <p:spPr>
          <a:xfrm>
            <a:off x="278425" y="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000"/>
              <a:buFont typeface="Arial"/>
              <a:buNone/>
            </a:pPr>
            <a:r>
              <a:rPr lang="en-CA"/>
              <a:t>Result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t/>
            </a:r>
            <a:endParaRPr/>
          </a:p>
        </p:txBody>
      </p:sp>
      <p:pic>
        <p:nvPicPr>
          <p:cNvPr id="338" name="Google Shape;338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8425" y="726738"/>
            <a:ext cx="3413880" cy="3330625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54"/>
          <p:cNvSpPr txBox="1"/>
          <p:nvPr/>
        </p:nvSpPr>
        <p:spPr>
          <a:xfrm>
            <a:off x="312700" y="4057363"/>
            <a:ext cx="3566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CA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Epoch: 5/5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CA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 Accuracy: 0.2691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CA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 Error: 9.8022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54"/>
          <p:cNvSpPr txBox="1"/>
          <p:nvPr/>
        </p:nvSpPr>
        <p:spPr>
          <a:xfrm>
            <a:off x="977363" y="429663"/>
            <a:ext cx="201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CA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Initial Model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54"/>
          <p:cNvSpPr txBox="1"/>
          <p:nvPr/>
        </p:nvSpPr>
        <p:spPr>
          <a:xfrm>
            <a:off x="4680775" y="475325"/>
            <a:ext cx="219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CA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Final Model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54"/>
          <p:cNvSpPr txBox="1"/>
          <p:nvPr/>
        </p:nvSpPr>
        <p:spPr>
          <a:xfrm>
            <a:off x="4345525" y="4103025"/>
            <a:ext cx="32337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CA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Epoch: 30/30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CA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 Accuracy: 0.7309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CA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 Loss: 4.95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54"/>
          <p:cNvSpPr txBox="1"/>
          <p:nvPr/>
        </p:nvSpPr>
        <p:spPr>
          <a:xfrm>
            <a:off x="7119725" y="3955850"/>
            <a:ext cx="15771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CA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Epoch: 30/30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CA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Training Accuracy: 0.7045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CA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Training Loss: 5.2595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CA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Validation Accuracy:0.7422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CA" sz="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Validation Loss: 5.1737</a:t>
            </a:r>
            <a:endParaRPr b="0" i="0" sz="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4" name="Google Shape;344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3725" y="838725"/>
            <a:ext cx="3155088" cy="299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CA"/>
              <a:t>Takeaways</a:t>
            </a:r>
            <a:endParaRPr/>
          </a:p>
        </p:txBody>
      </p:sp>
      <p:sp>
        <p:nvSpPr>
          <p:cNvPr id="350" name="Google Shape;350;p55"/>
          <p:cNvSpPr txBox="1"/>
          <p:nvPr>
            <p:ph idx="1" type="body"/>
          </p:nvPr>
        </p:nvSpPr>
        <p:spPr>
          <a:xfrm>
            <a:off x="198550" y="1254175"/>
            <a:ext cx="3654000" cy="33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CA" sz="2000">
                <a:solidFill>
                  <a:schemeClr val="dk1"/>
                </a:solidFill>
              </a:rPr>
              <a:t>What we get about machine learning from doing this project.</a:t>
            </a:r>
            <a:endParaRPr sz="2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 b="1"/>
          </a:p>
        </p:txBody>
      </p:sp>
      <p:pic>
        <p:nvPicPr>
          <p:cNvPr id="351" name="Google Shape;351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39073" y="1254250"/>
            <a:ext cx="5230601" cy="3368875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55"/>
          <p:cNvSpPr txBox="1"/>
          <p:nvPr/>
        </p:nvSpPr>
        <p:spPr>
          <a:xfrm>
            <a:off x="3786100" y="4623175"/>
            <a:ext cx="50463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en-CA" sz="6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https://www.forbes.com/sites/kalevleetaru/2019/01/15/why-machine-learning-needs-semantics-not-just-statistics/?sh=7c60c70a77b5</a:t>
            </a:r>
            <a:r>
              <a:rPr b="0" i="0" lang="en-CA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6"/>
          <p:cNvSpPr txBox="1"/>
          <p:nvPr>
            <p:ph type="title"/>
          </p:nvPr>
        </p:nvSpPr>
        <p:spPr>
          <a:xfrm>
            <a:off x="257655" y="1665530"/>
            <a:ext cx="4672867" cy="134681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0000" spcFirstLastPara="1" rIns="90000" wrap="square" tIns="468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lang="en-CA" sz="4000"/>
              <a:t>Thanks For Listening!</a:t>
            </a:r>
            <a:endParaRPr sz="4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6"/>
          <p:cNvSpPr/>
          <p:nvPr/>
        </p:nvSpPr>
        <p:spPr>
          <a:xfrm>
            <a:off x="0" y="0"/>
            <a:ext cx="2971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350" u="none" cap="none" strike="noStrike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74" name="Google Shape;274;p46"/>
          <p:cNvSpPr txBox="1"/>
          <p:nvPr/>
        </p:nvSpPr>
        <p:spPr>
          <a:xfrm>
            <a:off x="457204" y="914408"/>
            <a:ext cx="2057410" cy="171451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47625" spcFirstLastPara="1" rIns="47625" wrap="square" tIns="1905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-CA" sz="3200" u="none" cap="none" strike="noStrike">
                <a:solidFill>
                  <a:schemeClr val="lt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Table of Content</a:t>
            </a:r>
            <a:endParaRPr b="1" i="0" sz="3200" u="none" cap="none" strike="noStrike">
              <a:solidFill>
                <a:schemeClr val="lt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275" name="Google Shape;275;p46"/>
          <p:cNvSpPr txBox="1"/>
          <p:nvPr/>
        </p:nvSpPr>
        <p:spPr>
          <a:xfrm>
            <a:off x="3429025" y="1334400"/>
            <a:ext cx="5257800" cy="252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47625" spcFirstLastPara="1" rIns="47625" wrap="square" tIns="19050">
            <a:normAutofit/>
          </a:bodyPr>
          <a:lstStyle/>
          <a:p>
            <a:pPr indent="-330200" lvl="0" marL="330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n-CA" sz="1800" u="none" cap="none" strike="noStrike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Problem </a:t>
            </a:r>
            <a:endParaRPr b="0" i="0" sz="1800" u="none" cap="none" strike="noStrike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330200" lvl="0" marL="3302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n-CA" sz="1800" u="none" cap="none" strike="noStrike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Data and Data Processing</a:t>
            </a:r>
            <a:endParaRPr b="0" i="0" sz="1800" u="none" cap="none" strike="noStrike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330200" lvl="0" marL="3302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n-CA" sz="1800" u="none" cap="none" strike="noStrike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Model</a:t>
            </a:r>
            <a:endParaRPr b="0" i="0" sz="1800" u="none" cap="none" strike="noStrike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330200" lvl="0" marL="3302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1800"/>
              <a:buFont typeface="Microsoft Yahei"/>
              <a:buChar char="●"/>
            </a:pPr>
            <a:r>
              <a:rPr lang="en-CA" sz="1800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Demonstration</a:t>
            </a:r>
            <a:endParaRPr sz="1800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330200" lvl="0" marL="3302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n-CA" sz="1800" u="none" cap="none" strike="noStrike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Quantitative and Qualitative Results</a:t>
            </a:r>
            <a:endParaRPr b="0" i="0" sz="1800" u="none" cap="none" strike="noStrike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indent="-330200" lvl="0" marL="330200" marR="0" rtl="0" algn="l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Noto Sans Symbols"/>
              <a:buChar char="●"/>
            </a:pPr>
            <a:r>
              <a:rPr b="0" i="0" lang="en-CA" sz="1800" u="none" cap="none" strike="noStrike">
                <a:solidFill>
                  <a:srgbClr val="3F3F3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Discussion and Takeaways</a:t>
            </a:r>
            <a:endParaRPr b="0" i="0" sz="1800" u="none" cap="none" strike="noStrike">
              <a:solidFill>
                <a:srgbClr val="3F3F3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3703"/>
              <a:buNone/>
            </a:pPr>
            <a:r>
              <a:rPr lang="en-CA"/>
              <a:t>Problem Identified – </a:t>
            </a:r>
            <a:r>
              <a:rPr lang="en-CA" sz="3000"/>
              <a:t>Pneumonia</a:t>
            </a:r>
            <a:endParaRPr sz="30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3703"/>
              <a:buNone/>
            </a:pPr>
            <a:r>
              <a:t/>
            </a:r>
            <a:endParaRPr sz="3000">
              <a:solidFill>
                <a:schemeClr val="dk2"/>
              </a:solidFill>
            </a:endParaRPr>
          </a:p>
        </p:txBody>
      </p:sp>
      <p:pic>
        <p:nvPicPr>
          <p:cNvPr id="281" name="Google Shape;281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3098" y="1567523"/>
            <a:ext cx="4030200" cy="273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92074" y="1611950"/>
            <a:ext cx="3480325" cy="2489825"/>
          </a:xfrm>
          <a:prstGeom prst="rect">
            <a:avLst/>
          </a:prstGeom>
          <a:noFill/>
          <a:ln cap="flat" cmpd="sng" w="38100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83" name="Google Shape;283;p47"/>
          <p:cNvSpPr/>
          <p:nvPr/>
        </p:nvSpPr>
        <p:spPr>
          <a:xfrm>
            <a:off x="5241200" y="3630925"/>
            <a:ext cx="2079000" cy="186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47"/>
          <p:cNvSpPr txBox="1"/>
          <p:nvPr/>
        </p:nvSpPr>
        <p:spPr>
          <a:xfrm>
            <a:off x="546500" y="4380925"/>
            <a:ext cx="4881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CA" sz="10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https://www.emedicinehealth.com/bacterial_pneumonia/article_em.htm</a:t>
            </a:r>
            <a:r>
              <a:rPr b="0" i="0" lang="en-CA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47"/>
          <p:cNvSpPr txBox="1"/>
          <p:nvPr/>
        </p:nvSpPr>
        <p:spPr>
          <a:xfrm>
            <a:off x="5192076" y="4203275"/>
            <a:ext cx="29772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CA" sz="10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https://www.cdc.gov/nchs/fastats/deaths.htm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7000"/>
              <a:buFont typeface="Arial"/>
              <a:buNone/>
            </a:pPr>
            <a:r>
              <a:rPr lang="en-CA" sz="3000"/>
              <a:t>Pneumonia Detection</a:t>
            </a:r>
            <a:endParaRPr sz="3000"/>
          </a:p>
        </p:txBody>
      </p:sp>
      <p:pic>
        <p:nvPicPr>
          <p:cNvPr id="291" name="Google Shape;291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1425" y="1398725"/>
            <a:ext cx="3063401" cy="2535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2" name="Google Shape;292;p48"/>
          <p:cNvPicPr preferRelativeResize="0"/>
          <p:nvPr/>
        </p:nvPicPr>
        <p:blipFill rotWithShape="1">
          <a:blip r:embed="rId4">
            <a:alphaModFix/>
          </a:blip>
          <a:srcRect b="0" l="10907" r="5058" t="0"/>
          <a:stretch/>
        </p:blipFill>
        <p:spPr>
          <a:xfrm>
            <a:off x="4696550" y="1398725"/>
            <a:ext cx="3420125" cy="2535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48"/>
          <p:cNvSpPr txBox="1"/>
          <p:nvPr>
            <p:ph idx="1" type="body"/>
          </p:nvPr>
        </p:nvSpPr>
        <p:spPr>
          <a:xfrm>
            <a:off x="913600" y="4086425"/>
            <a:ext cx="2637000" cy="4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ct val="108108"/>
              <a:buNone/>
            </a:pPr>
            <a:r>
              <a:rPr lang="en-CA"/>
              <a:t>Normal lung X-ray image </a:t>
            </a:r>
            <a:endParaRPr/>
          </a:p>
        </p:txBody>
      </p:sp>
      <p:sp>
        <p:nvSpPr>
          <p:cNvPr id="294" name="Google Shape;294;p48"/>
          <p:cNvSpPr txBox="1"/>
          <p:nvPr>
            <p:ph idx="4294967295" type="subTitle"/>
          </p:nvPr>
        </p:nvSpPr>
        <p:spPr>
          <a:xfrm>
            <a:off x="4696550" y="4086425"/>
            <a:ext cx="3562200" cy="4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ts val="1800"/>
              <a:buFont typeface="Arial"/>
              <a:buNone/>
            </a:pPr>
            <a:r>
              <a:rPr b="0" i="0" lang="en-CA" sz="165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Lung X-ray image with pneumonia </a:t>
            </a:r>
            <a:endParaRPr b="0" i="0" sz="165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48"/>
          <p:cNvSpPr txBox="1"/>
          <p:nvPr/>
        </p:nvSpPr>
        <p:spPr>
          <a:xfrm>
            <a:off x="851425" y="4583850"/>
            <a:ext cx="5992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CA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https://www.kaggle.com/datasets/paultimothymooney/chest-xray-pneumonia</a:t>
            </a:r>
            <a:r>
              <a:rPr b="0" i="0" lang="en-C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1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CA"/>
              <a:t>Data</a:t>
            </a:r>
            <a:endParaRPr/>
          </a:p>
        </p:txBody>
      </p:sp>
      <p:pic>
        <p:nvPicPr>
          <p:cNvPr id="301" name="Google Shape;301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4175" y="1017725"/>
            <a:ext cx="5795651" cy="2559525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49"/>
          <p:cNvSpPr txBox="1"/>
          <p:nvPr/>
        </p:nvSpPr>
        <p:spPr>
          <a:xfrm>
            <a:off x="837025" y="3724175"/>
            <a:ext cx="7860900" cy="8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CA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The data of chest X-Ray images of pneumonia is collected from patients aged 1 to 5 years from Guangzhou Women's and Children's Medical Center by accessing the public data platform, Kaggle, published by PAUL MOONEY in 2018.(</a:t>
            </a:r>
            <a:r>
              <a:rPr b="0" i="0" lang="en-CA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https://www.kaggle.com/datasets/paultimothymooney/chest-xray-pneumonia</a:t>
            </a:r>
            <a:r>
              <a:rPr b="0" i="0" lang="en-CA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en-CA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000"/>
              <a:buFont typeface="Arial"/>
              <a:buNone/>
            </a:pPr>
            <a:r>
              <a:rPr lang="en-CA"/>
              <a:t>Data Processing</a:t>
            </a:r>
            <a:endParaRPr/>
          </a:p>
        </p:txBody>
      </p:sp>
      <p:sp>
        <p:nvSpPr>
          <p:cNvPr id="308" name="Google Shape;308;p50"/>
          <p:cNvSpPr txBox="1"/>
          <p:nvPr>
            <p:ph idx="1" type="body"/>
          </p:nvPr>
        </p:nvSpPr>
        <p:spPr>
          <a:xfrm>
            <a:off x="433025" y="3372375"/>
            <a:ext cx="4346700" cy="13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CA" sz="1600">
                <a:solidFill>
                  <a:schemeClr val="dk1"/>
                </a:solidFill>
              </a:rPr>
              <a:t>1583 normal and 4273 pneumonia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CA" sz="1600">
                <a:solidFill>
                  <a:schemeClr val="dk1"/>
                </a:solidFill>
              </a:rPr>
              <a:t>70% training set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CA" sz="1600">
                <a:solidFill>
                  <a:schemeClr val="dk1"/>
                </a:solidFill>
              </a:rPr>
              <a:t>15% validation set</a:t>
            </a:r>
            <a:endParaRPr sz="1600">
              <a:solidFill>
                <a:schemeClr val="dk1"/>
              </a:solidFill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-CA" sz="1600">
                <a:solidFill>
                  <a:schemeClr val="dk1"/>
                </a:solidFill>
              </a:rPr>
              <a:t>15% testing set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309" name="Google Shape;309;p5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95873" y="1017725"/>
            <a:ext cx="5200650" cy="2192200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50"/>
          <p:cNvSpPr txBox="1"/>
          <p:nvPr/>
        </p:nvSpPr>
        <p:spPr>
          <a:xfrm>
            <a:off x="4572000" y="3493675"/>
            <a:ext cx="4260300" cy="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b="0" i="0" lang="en-CA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1500 *1400 –resized–&gt; 100*100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b="0" i="0" lang="en-CA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Label ‘normal’ to 0 and ‘pneumonia’ to 1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b="0" i="0" lang="en-CA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CNN + ANN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CA"/>
              <a:t>Model</a:t>
            </a:r>
            <a:endParaRPr/>
          </a:p>
        </p:txBody>
      </p:sp>
      <p:sp>
        <p:nvSpPr>
          <p:cNvPr id="316" name="Google Shape;316;p5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CA">
                <a:solidFill>
                  <a:schemeClr val="dk1"/>
                </a:solidFill>
              </a:rPr>
              <a:t>The basic structure of the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-CA">
                <a:solidFill>
                  <a:schemeClr val="dk1"/>
                </a:solidFill>
              </a:rPr>
              <a:t>model is Convolutional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-CA">
                <a:solidFill>
                  <a:schemeClr val="dk1"/>
                </a:solidFill>
              </a:rPr>
              <a:t>Neuron Network(CNN)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-CA">
                <a:solidFill>
                  <a:schemeClr val="dk1"/>
                </a:solidFill>
              </a:rPr>
              <a:t>Connected with Artificial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rPr lang="en-CA">
                <a:solidFill>
                  <a:schemeClr val="dk1"/>
                </a:solidFill>
              </a:rPr>
              <a:t>Neuron Network(ANN) 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17" name="Google Shape;317;p51"/>
          <p:cNvPicPr preferRelativeResize="0"/>
          <p:nvPr/>
        </p:nvPicPr>
        <p:blipFill rotWithShape="1">
          <a:blip r:embed="rId3">
            <a:alphaModFix/>
          </a:blip>
          <a:srcRect b="42928" l="4816" r="6813" t="19467"/>
          <a:stretch/>
        </p:blipFill>
        <p:spPr>
          <a:xfrm>
            <a:off x="3771150" y="1512763"/>
            <a:ext cx="5013825" cy="211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2"/>
          <p:cNvSpPr txBox="1"/>
          <p:nvPr>
            <p:ph type="title"/>
          </p:nvPr>
        </p:nvSpPr>
        <p:spPr>
          <a:xfrm>
            <a:off x="311700" y="4533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-CA"/>
              <a:t>Model</a:t>
            </a:r>
            <a:endParaRPr/>
          </a:p>
        </p:txBody>
      </p:sp>
      <p:sp>
        <p:nvSpPr>
          <p:cNvPr id="323" name="Google Shape;323;p52"/>
          <p:cNvSpPr txBox="1"/>
          <p:nvPr>
            <p:ph idx="1" type="body"/>
          </p:nvPr>
        </p:nvSpPr>
        <p:spPr>
          <a:xfrm>
            <a:off x="311700" y="10895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CA">
                <a:solidFill>
                  <a:schemeClr val="dk1"/>
                </a:solidFill>
              </a:rPr>
              <a:t>The final model our team created consists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-CA">
                <a:solidFill>
                  <a:schemeClr val="dk1"/>
                </a:solidFill>
              </a:rPr>
              <a:t>Four Convolutional layers, these layers are connected with Max Pooling layers.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rPr lang="en-CA">
                <a:solidFill>
                  <a:schemeClr val="dk1"/>
                </a:solidFill>
              </a:rPr>
              <a:t>Two fully connected Layers.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324" name="Google Shape;324;p52"/>
          <p:cNvPicPr preferRelativeResize="0"/>
          <p:nvPr/>
        </p:nvPicPr>
        <p:blipFill rotWithShape="1">
          <a:blip r:embed="rId3">
            <a:alphaModFix/>
          </a:blip>
          <a:srcRect b="0" l="1433" r="3009" t="6611"/>
          <a:stretch/>
        </p:blipFill>
        <p:spPr>
          <a:xfrm>
            <a:off x="1147663" y="2632775"/>
            <a:ext cx="6848675" cy="216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3"/>
          <p:cNvSpPr txBox="1"/>
          <p:nvPr>
            <p:ph type="title"/>
          </p:nvPr>
        </p:nvSpPr>
        <p:spPr>
          <a:xfrm>
            <a:off x="519150" y="510650"/>
            <a:ext cx="3880800" cy="6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/>
              <a:t>Demonstration</a:t>
            </a:r>
            <a:endParaRPr/>
          </a:p>
        </p:txBody>
      </p:sp>
      <p:sp>
        <p:nvSpPr>
          <p:cNvPr id="330" name="Google Shape;330;p53"/>
          <p:cNvSpPr txBox="1"/>
          <p:nvPr>
            <p:ph idx="1" type="body"/>
          </p:nvPr>
        </p:nvSpPr>
        <p:spPr>
          <a:xfrm>
            <a:off x="4727450" y="2237038"/>
            <a:ext cx="3880800" cy="227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CA"/>
              <a:t>N</a:t>
            </a:r>
            <a:r>
              <a:rPr lang="en-CA"/>
              <a:t>ever tested </a:t>
            </a:r>
            <a:r>
              <a:rPr lang="en-CA"/>
              <a:t>data from Mendeley Data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CA"/>
              <a:t>332</a:t>
            </a:r>
            <a:r>
              <a:rPr lang="en-CA"/>
              <a:t> normal images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CA"/>
              <a:t>483 pneumonia images</a:t>
            </a:r>
            <a:endParaRPr/>
          </a:p>
          <a:p>
            <a:pPr indent="-317500" lvl="0" marL="457200" rtl="0" algn="l">
              <a:spcBef>
                <a:spcPts val="1600"/>
              </a:spcBef>
              <a:spcAft>
                <a:spcPts val="1600"/>
              </a:spcAft>
              <a:buSzPts val="1400"/>
              <a:buChar char="●"/>
            </a:pPr>
            <a:r>
              <a:rPr lang="en-CA"/>
              <a:t>73% accuracy</a:t>
            </a:r>
            <a:endParaRPr/>
          </a:p>
        </p:txBody>
      </p:sp>
      <p:pic>
        <p:nvPicPr>
          <p:cNvPr id="331" name="Google Shape;331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850" y="1409503"/>
            <a:ext cx="3880800" cy="2626272"/>
          </a:xfrm>
          <a:prstGeom prst="rect">
            <a:avLst/>
          </a:prstGeom>
          <a:noFill/>
          <a:ln>
            <a:noFill/>
          </a:ln>
        </p:spPr>
      </p:pic>
      <p:sp>
        <p:nvSpPr>
          <p:cNvPr id="332" name="Google Shape;332;p53"/>
          <p:cNvSpPr txBox="1"/>
          <p:nvPr/>
        </p:nvSpPr>
        <p:spPr>
          <a:xfrm>
            <a:off x="200913" y="4294325"/>
            <a:ext cx="423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CA" u="sng">
                <a:solidFill>
                  <a:schemeClr val="hlink"/>
                </a:solidFill>
                <a:hlinkClick r:id="rId4"/>
              </a:rPr>
              <a:t>https://data.mendeley.com/datasets/2fxz4px6d8/4</a:t>
            </a:r>
            <a:r>
              <a:rPr lang="en-CA"/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1_Office 主题​​">
  <a:themeElements>
    <a:clrScheme name="">
      <a:dk1>
        <a:srgbClr val="000000"/>
      </a:dk1>
      <a:lt1>
        <a:srgbClr val="FFFFFF"/>
      </a:lt1>
      <a:dk2>
        <a:srgbClr val="051D3D"/>
      </a:dk2>
      <a:lt2>
        <a:srgbClr val="143661"/>
      </a:lt2>
      <a:accent1>
        <a:srgbClr val="47C3F2"/>
      </a:accent1>
      <a:accent2>
        <a:srgbClr val="69AAE9"/>
      </a:accent2>
      <a:accent3>
        <a:srgbClr val="8795DF"/>
      </a:accent3>
      <a:accent4>
        <a:srgbClr val="AE79D6"/>
      </a:accent4>
      <a:accent5>
        <a:srgbClr val="D060CC"/>
      </a:accent5>
      <a:accent6>
        <a:srgbClr val="F247C3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